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Garet ExtraBold" panose="020B0604020202020204" charset="0"/>
      <p:regular r:id="rId13"/>
    </p:embeddedFont>
    <p:embeddedFont>
      <p:font typeface="Garet Ultra-Bold" panose="020B0604020202020204" charset="0"/>
      <p:regular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Medium" panose="00000600000000000000" pitchFamily="2" charset="0"/>
      <p:regular r:id="rId19"/>
      <p:italic r:id="rId20"/>
    </p:embeddedFont>
    <p:embeddedFont>
      <p:font typeface="Montserrat Ultra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82" autoAdjust="0"/>
    <p:restoredTop sz="94622" autoAdjust="0"/>
  </p:normalViewPr>
  <p:slideViewPr>
    <p:cSldViewPr>
      <p:cViewPr>
        <p:scale>
          <a:sx n="66" d="100"/>
          <a:sy n="66" d="100"/>
        </p:scale>
        <p:origin x="989" y="4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5.sv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3.sv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3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3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795757" y="1028700"/>
            <a:ext cx="696485" cy="649895"/>
          </a:xfrm>
          <a:custGeom>
            <a:avLst/>
            <a:gdLst/>
            <a:ahLst/>
            <a:cxnLst/>
            <a:rect l="l" t="t" r="r" b="b"/>
            <a:pathLst>
              <a:path w="696485" h="649895">
                <a:moveTo>
                  <a:pt x="0" y="0"/>
                </a:moveTo>
                <a:lnTo>
                  <a:pt x="696486" y="0"/>
                </a:lnTo>
                <a:lnTo>
                  <a:pt x="696486" y="649895"/>
                </a:lnTo>
                <a:lnTo>
                  <a:pt x="0" y="64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53900">
            <a:off x="-1369276" y="6071741"/>
            <a:ext cx="23018043" cy="7826135"/>
          </a:xfrm>
          <a:custGeom>
            <a:avLst/>
            <a:gdLst/>
            <a:ahLst/>
            <a:cxnLst/>
            <a:rect l="l" t="t" r="r" b="b"/>
            <a:pathLst>
              <a:path w="23018043" h="7826135">
                <a:moveTo>
                  <a:pt x="0" y="0"/>
                </a:moveTo>
                <a:lnTo>
                  <a:pt x="23018043" y="0"/>
                </a:lnTo>
                <a:lnTo>
                  <a:pt x="23018043" y="7826134"/>
                </a:lnTo>
                <a:lnTo>
                  <a:pt x="0" y="7826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624508" y="2727635"/>
            <a:ext cx="9038984" cy="1049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7"/>
              </a:lnSpc>
            </a:pPr>
            <a:r>
              <a:rPr lang="en-US" sz="7607">
                <a:solidFill>
                  <a:srgbClr val="FFFFFF"/>
                </a:solidFill>
                <a:latin typeface="Garet ExtraBold"/>
              </a:rPr>
              <a:t>HACK-O-WEEN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72136" y="1997792"/>
            <a:ext cx="9743727" cy="38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2"/>
              </a:lnSpc>
            </a:pPr>
            <a:r>
              <a:rPr lang="en-US" sz="3033">
                <a:solidFill>
                  <a:srgbClr val="FFFFFF"/>
                </a:solidFill>
                <a:latin typeface="Garet ExtraBold"/>
              </a:rPr>
              <a:t>CYBERSECURITY STUDENT  ASSOCIATION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07767" y="5064364"/>
            <a:ext cx="1476435" cy="147643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26255" y="5064364"/>
            <a:ext cx="1476435" cy="147643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89279" y="5064364"/>
            <a:ext cx="1476435" cy="147643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0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356045">
            <a:off x="9450945" y="-8164655"/>
            <a:ext cx="9521990" cy="12849235"/>
          </a:xfrm>
          <a:custGeom>
            <a:avLst/>
            <a:gdLst/>
            <a:ahLst/>
            <a:cxnLst/>
            <a:rect l="l" t="t" r="r" b="b"/>
            <a:pathLst>
              <a:path w="9521990" h="12849235">
                <a:moveTo>
                  <a:pt x="0" y="0"/>
                </a:moveTo>
                <a:lnTo>
                  <a:pt x="9521990" y="0"/>
                </a:lnTo>
                <a:lnTo>
                  <a:pt x="9521990" y="12849235"/>
                </a:lnTo>
                <a:lnTo>
                  <a:pt x="0" y="12849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65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233942">
            <a:off x="-5519857" y="-4302582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1" y="0"/>
                </a:lnTo>
                <a:lnTo>
                  <a:pt x="19308321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769399" y="5348653"/>
            <a:ext cx="916195" cy="876111"/>
          </a:xfrm>
          <a:custGeom>
            <a:avLst/>
            <a:gdLst/>
            <a:ahLst/>
            <a:cxnLst/>
            <a:rect l="l" t="t" r="r" b="b"/>
            <a:pathLst>
              <a:path w="916195" h="876111">
                <a:moveTo>
                  <a:pt x="0" y="0"/>
                </a:moveTo>
                <a:lnTo>
                  <a:pt x="916195" y="0"/>
                </a:lnTo>
                <a:lnTo>
                  <a:pt x="916195" y="876112"/>
                </a:lnTo>
                <a:lnTo>
                  <a:pt x="0" y="87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520426" y="5514917"/>
            <a:ext cx="1088092" cy="575329"/>
          </a:xfrm>
          <a:custGeom>
            <a:avLst/>
            <a:gdLst/>
            <a:ahLst/>
            <a:cxnLst/>
            <a:rect l="l" t="t" r="r" b="b"/>
            <a:pathLst>
              <a:path w="1088092" h="575329">
                <a:moveTo>
                  <a:pt x="0" y="0"/>
                </a:moveTo>
                <a:lnTo>
                  <a:pt x="1088092" y="0"/>
                </a:lnTo>
                <a:lnTo>
                  <a:pt x="1088092" y="575329"/>
                </a:lnTo>
                <a:lnTo>
                  <a:pt x="0" y="575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696300" y="5248971"/>
            <a:ext cx="899368" cy="1075477"/>
          </a:xfrm>
          <a:custGeom>
            <a:avLst/>
            <a:gdLst/>
            <a:ahLst/>
            <a:cxnLst/>
            <a:rect l="l" t="t" r="r" b="b"/>
            <a:pathLst>
              <a:path w="899368" h="1075477">
                <a:moveTo>
                  <a:pt x="0" y="0"/>
                </a:moveTo>
                <a:lnTo>
                  <a:pt x="899368" y="0"/>
                </a:lnTo>
                <a:lnTo>
                  <a:pt x="899368" y="1075477"/>
                </a:lnTo>
                <a:lnTo>
                  <a:pt x="0" y="10754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32668" y="7129385"/>
            <a:ext cx="4389656" cy="45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serrat Ultra-Bold"/>
              </a:rPr>
              <a:t>Bank Hack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69644" y="7129385"/>
            <a:ext cx="4389656" cy="45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serrat Ultra-Bold"/>
              </a:rPr>
              <a:t>KING OF THE HILL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49172" y="7129385"/>
            <a:ext cx="4389656" cy="45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serrat Ultra-Bold"/>
              </a:rPr>
              <a:t>PHISH A TARGET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14324" y="3168238"/>
            <a:ext cx="12259352" cy="89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5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aret Ultra-Bold"/>
              </a:rPr>
              <a:t>ACTIVITIES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3974" y="6910899"/>
            <a:ext cx="853242" cy="8532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990605" y="7128673"/>
            <a:ext cx="299979" cy="417693"/>
          </a:xfrm>
          <a:custGeom>
            <a:avLst/>
            <a:gdLst/>
            <a:ahLst/>
            <a:cxnLst/>
            <a:rect l="l" t="t" r="r" b="b"/>
            <a:pathLst>
              <a:path w="299979" h="417693">
                <a:moveTo>
                  <a:pt x="0" y="0"/>
                </a:moveTo>
                <a:lnTo>
                  <a:pt x="299980" y="0"/>
                </a:lnTo>
                <a:lnTo>
                  <a:pt x="299980" y="417693"/>
                </a:lnTo>
                <a:lnTo>
                  <a:pt x="0" y="417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3822360" y="6910899"/>
            <a:ext cx="853242" cy="85324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995669" y="7039743"/>
            <a:ext cx="506623" cy="506623"/>
          </a:xfrm>
          <a:custGeom>
            <a:avLst/>
            <a:gdLst/>
            <a:ahLst/>
            <a:cxnLst/>
            <a:rect l="l" t="t" r="r" b="b"/>
            <a:pathLst>
              <a:path w="506623" h="506623">
                <a:moveTo>
                  <a:pt x="0" y="0"/>
                </a:moveTo>
                <a:lnTo>
                  <a:pt x="506623" y="0"/>
                </a:lnTo>
                <a:lnTo>
                  <a:pt x="506623" y="506623"/>
                </a:lnTo>
                <a:lnTo>
                  <a:pt x="0" y="506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1754422" y="-3153513"/>
            <a:ext cx="10517029" cy="11698368"/>
            <a:chOff x="687070" y="247650"/>
            <a:chExt cx="11148060" cy="12400280"/>
          </a:xfrm>
        </p:grpSpPr>
        <p:sp>
          <p:nvSpPr>
            <p:cNvPr id="11" name="Freeform 11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l="l" t="t" r="r" b="b"/>
              <a:pathLst>
                <a:path w="11148061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6"/>
              <a:stretch>
                <a:fillRect l="-6649" t="-16029" r="6649" b="-119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13974" y="1553073"/>
            <a:ext cx="7762760" cy="1014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</a:pPr>
            <a:r>
              <a:rPr lang="en-US" sz="7000">
                <a:solidFill>
                  <a:srgbClr val="FFFFFF"/>
                </a:solidFill>
                <a:latin typeface="Garet Ultra-Bold"/>
              </a:rPr>
              <a:t>ACTIVITY RULES</a:t>
            </a:r>
          </a:p>
        </p:txBody>
      </p:sp>
      <p:sp>
        <p:nvSpPr>
          <p:cNvPr id="13" name="Freeform 13"/>
          <p:cNvSpPr/>
          <p:nvPr/>
        </p:nvSpPr>
        <p:spPr>
          <a:xfrm rot="-9507671">
            <a:off x="-3029938" y="5884887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5" y="0"/>
                </a:lnTo>
                <a:lnTo>
                  <a:pt x="11257635" y="6746826"/>
                </a:lnTo>
                <a:lnTo>
                  <a:pt x="0" y="6746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762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9713974" y="3468172"/>
            <a:ext cx="7762760" cy="1475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2948"/>
              </a:lnSpc>
              <a:buFont typeface="Arial"/>
              <a:buChar char="•"/>
            </a:pPr>
            <a:r>
              <a:rPr lang="en-US" sz="2200">
                <a:solidFill>
                  <a:srgbClr val="F4F8FF"/>
                </a:solidFill>
                <a:latin typeface="Montserrat"/>
              </a:rPr>
              <a:t> Keep hacking in the defined scope for each activity</a:t>
            </a:r>
          </a:p>
          <a:p>
            <a:pPr marL="474981" lvl="1" indent="-237491">
              <a:lnSpc>
                <a:spcPts val="2948"/>
              </a:lnSpc>
              <a:buFont typeface="Arial"/>
              <a:buChar char="•"/>
            </a:pPr>
            <a:r>
              <a:rPr lang="en-US" sz="2200">
                <a:solidFill>
                  <a:srgbClr val="F4F8FF"/>
                </a:solidFill>
                <a:latin typeface="Montserrat"/>
              </a:rPr>
              <a:t> Do not Brute Force </a:t>
            </a:r>
          </a:p>
          <a:p>
            <a:pPr marL="474981" lvl="1" indent="-237491">
              <a:lnSpc>
                <a:spcPts val="2948"/>
              </a:lnSpc>
              <a:buFont typeface="Arial"/>
              <a:buChar char="•"/>
            </a:pPr>
            <a:r>
              <a:rPr lang="en-US" sz="2200">
                <a:solidFill>
                  <a:srgbClr val="F4F8FF"/>
                </a:solidFill>
                <a:latin typeface="Montserrat"/>
              </a:rPr>
              <a:t> Do not take any actions that would impede another team.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13974" y="8018820"/>
            <a:ext cx="3673517" cy="185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9"/>
              </a:lnSpc>
            </a:pPr>
            <a:r>
              <a:rPr lang="en-US" sz="2499">
                <a:solidFill>
                  <a:srgbClr val="F4F8FF"/>
                </a:solidFill>
                <a:latin typeface="Montserrat"/>
              </a:rPr>
              <a:t>We can answer questions about if something is off limits, but will not be able to give hints.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22360" y="8018820"/>
            <a:ext cx="3673517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9"/>
              </a:lnSpc>
            </a:pPr>
            <a:r>
              <a:rPr lang="en-US" sz="2499">
                <a:solidFill>
                  <a:srgbClr val="F4F8FF"/>
                </a:solidFill>
                <a:latin typeface="Montserrat"/>
              </a:rPr>
              <a:t>If you’re not sure, always ask before doing anything.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84578" y="1028700"/>
            <a:ext cx="696485" cy="649895"/>
          </a:xfrm>
          <a:custGeom>
            <a:avLst/>
            <a:gdLst/>
            <a:ahLst/>
            <a:cxnLst/>
            <a:rect l="l" t="t" r="r" b="b"/>
            <a:pathLst>
              <a:path w="696485" h="649895">
                <a:moveTo>
                  <a:pt x="0" y="0"/>
                </a:moveTo>
                <a:lnTo>
                  <a:pt x="696485" y="0"/>
                </a:lnTo>
                <a:lnTo>
                  <a:pt x="696485" y="649895"/>
                </a:lnTo>
                <a:lnTo>
                  <a:pt x="0" y="64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340885"/>
            <a:ext cx="7457548" cy="2059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7"/>
              </a:lnSpc>
            </a:pPr>
            <a:r>
              <a:rPr lang="en-US" sz="7607">
                <a:solidFill>
                  <a:srgbClr val="FFFFFF"/>
                </a:solidFill>
                <a:latin typeface="Garet Ultra-Bold"/>
              </a:rPr>
              <a:t>BANK </a:t>
            </a:r>
          </a:p>
          <a:p>
            <a:pPr>
              <a:lnSpc>
                <a:spcPts val="7987"/>
              </a:lnSpc>
            </a:pPr>
            <a:r>
              <a:rPr lang="en-US" sz="7607">
                <a:solidFill>
                  <a:srgbClr val="FFFFFF"/>
                </a:solidFill>
                <a:latin typeface="Garet Ultra-Bold"/>
              </a:rPr>
              <a:t>HACK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20298" y="1200712"/>
            <a:ext cx="2283141" cy="38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2"/>
              </a:lnSpc>
            </a:pPr>
            <a:r>
              <a:rPr lang="en-US" sz="3033">
                <a:solidFill>
                  <a:srgbClr val="FFFFFF"/>
                </a:solidFill>
                <a:latin typeface="Garet Ultra-Bold"/>
              </a:rPr>
              <a:t>CSA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5721279"/>
            <a:ext cx="1261485" cy="126148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977123" y="5775190"/>
            <a:ext cx="1261485" cy="126148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996815"/>
            <a:ext cx="1261485" cy="126148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934872" y="7996815"/>
            <a:ext cx="1261485" cy="126148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25835" y="6134485"/>
            <a:ext cx="279029" cy="382708"/>
          </a:xfrm>
          <a:custGeom>
            <a:avLst/>
            <a:gdLst/>
            <a:ahLst/>
            <a:cxnLst/>
            <a:rect l="l" t="t" r="r" b="b"/>
            <a:pathLst>
              <a:path w="279029" h="382708">
                <a:moveTo>
                  <a:pt x="0" y="0"/>
                </a:moveTo>
                <a:lnTo>
                  <a:pt x="279029" y="0"/>
                </a:lnTo>
                <a:lnTo>
                  <a:pt x="279029" y="382708"/>
                </a:lnTo>
                <a:lnTo>
                  <a:pt x="0" y="382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9443020" y="6243058"/>
            <a:ext cx="341504" cy="262647"/>
          </a:xfrm>
          <a:custGeom>
            <a:avLst/>
            <a:gdLst/>
            <a:ahLst/>
            <a:cxnLst/>
            <a:rect l="l" t="t" r="r" b="b"/>
            <a:pathLst>
              <a:path w="341504" h="262647">
                <a:moveTo>
                  <a:pt x="0" y="0"/>
                </a:moveTo>
                <a:lnTo>
                  <a:pt x="341504" y="0"/>
                </a:lnTo>
                <a:lnTo>
                  <a:pt x="341504" y="262647"/>
                </a:lnTo>
                <a:lnTo>
                  <a:pt x="0" y="2626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44602" y="8392672"/>
            <a:ext cx="429682" cy="429682"/>
          </a:xfrm>
          <a:custGeom>
            <a:avLst/>
            <a:gdLst/>
            <a:ahLst/>
            <a:cxnLst/>
            <a:rect l="l" t="t" r="r" b="b"/>
            <a:pathLst>
              <a:path w="429682" h="429682">
                <a:moveTo>
                  <a:pt x="0" y="0"/>
                </a:moveTo>
                <a:lnTo>
                  <a:pt x="429681" y="0"/>
                </a:lnTo>
                <a:lnTo>
                  <a:pt x="429681" y="429682"/>
                </a:lnTo>
                <a:lnTo>
                  <a:pt x="0" y="429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376422" y="8466572"/>
            <a:ext cx="378385" cy="321971"/>
          </a:xfrm>
          <a:custGeom>
            <a:avLst/>
            <a:gdLst/>
            <a:ahLst/>
            <a:cxnLst/>
            <a:rect l="l" t="t" r="r" b="b"/>
            <a:pathLst>
              <a:path w="378385" h="321971">
                <a:moveTo>
                  <a:pt x="0" y="0"/>
                </a:moveTo>
                <a:lnTo>
                  <a:pt x="378385" y="0"/>
                </a:lnTo>
                <a:lnTo>
                  <a:pt x="378385" y="321971"/>
                </a:lnTo>
                <a:lnTo>
                  <a:pt x="0" y="3219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67092" y="6145781"/>
            <a:ext cx="520575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Team Size: TBD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14857" y="6145781"/>
            <a:ext cx="598800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Prize 1: First Root on Box (5)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67092" y="8398958"/>
            <a:ext cx="520575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RDP into Kali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Subnet 10.0.2.0/24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14857" y="8398958"/>
            <a:ext cx="559194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Prize 2: Best Exploit Writeup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14857" y="1213193"/>
            <a:ext cx="5988006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Note: When  creating files always append your team name to the file. </a:t>
            </a:r>
          </a:p>
          <a:p>
            <a:pPr>
              <a:lnSpc>
                <a:spcPts val="3600"/>
              </a:lnSpc>
            </a:pPr>
            <a:endParaRPr lang="en-US" sz="3000">
              <a:solidFill>
                <a:srgbClr val="FFFFFF"/>
              </a:solidFill>
              <a:latin typeface="Montserrat Medium"/>
            </a:endParaRP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For Example: nc.exe would be nc-csa.exe if my team name was CSA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84578" y="1028700"/>
            <a:ext cx="696485" cy="649895"/>
          </a:xfrm>
          <a:custGeom>
            <a:avLst/>
            <a:gdLst/>
            <a:ahLst/>
            <a:cxnLst/>
            <a:rect l="l" t="t" r="r" b="b"/>
            <a:pathLst>
              <a:path w="696485" h="649895">
                <a:moveTo>
                  <a:pt x="0" y="0"/>
                </a:moveTo>
                <a:lnTo>
                  <a:pt x="696485" y="0"/>
                </a:lnTo>
                <a:lnTo>
                  <a:pt x="696485" y="649895"/>
                </a:lnTo>
                <a:lnTo>
                  <a:pt x="0" y="64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340885"/>
            <a:ext cx="7457548" cy="2059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7"/>
              </a:lnSpc>
            </a:pPr>
            <a:r>
              <a:rPr lang="en-US" sz="7607">
                <a:solidFill>
                  <a:srgbClr val="FFFFFF"/>
                </a:solidFill>
                <a:latin typeface="Garet Ultra-Bold"/>
              </a:rPr>
              <a:t>PHISH A TARGET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20298" y="1200712"/>
            <a:ext cx="2283141" cy="38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2"/>
              </a:lnSpc>
            </a:pPr>
            <a:r>
              <a:rPr lang="en-US" sz="3033">
                <a:solidFill>
                  <a:srgbClr val="FFFFFF"/>
                </a:solidFill>
                <a:latin typeface="Garet Ultra-Bold"/>
              </a:rPr>
              <a:t>CSA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5721279"/>
            <a:ext cx="1261485" cy="126148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977123" y="5775190"/>
            <a:ext cx="1261485" cy="126148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996815"/>
            <a:ext cx="1261485" cy="126148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934872" y="7996815"/>
            <a:ext cx="1261485" cy="126148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25835" y="6134485"/>
            <a:ext cx="279029" cy="382708"/>
          </a:xfrm>
          <a:custGeom>
            <a:avLst/>
            <a:gdLst/>
            <a:ahLst/>
            <a:cxnLst/>
            <a:rect l="l" t="t" r="r" b="b"/>
            <a:pathLst>
              <a:path w="279029" h="382708">
                <a:moveTo>
                  <a:pt x="0" y="0"/>
                </a:moveTo>
                <a:lnTo>
                  <a:pt x="279029" y="0"/>
                </a:lnTo>
                <a:lnTo>
                  <a:pt x="279029" y="382708"/>
                </a:lnTo>
                <a:lnTo>
                  <a:pt x="0" y="382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9443020" y="6243058"/>
            <a:ext cx="341504" cy="262647"/>
          </a:xfrm>
          <a:custGeom>
            <a:avLst/>
            <a:gdLst/>
            <a:ahLst/>
            <a:cxnLst/>
            <a:rect l="l" t="t" r="r" b="b"/>
            <a:pathLst>
              <a:path w="341504" h="262647">
                <a:moveTo>
                  <a:pt x="0" y="0"/>
                </a:moveTo>
                <a:lnTo>
                  <a:pt x="341504" y="0"/>
                </a:lnTo>
                <a:lnTo>
                  <a:pt x="341504" y="262647"/>
                </a:lnTo>
                <a:lnTo>
                  <a:pt x="0" y="2626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44602" y="8392672"/>
            <a:ext cx="429682" cy="429682"/>
          </a:xfrm>
          <a:custGeom>
            <a:avLst/>
            <a:gdLst/>
            <a:ahLst/>
            <a:cxnLst/>
            <a:rect l="l" t="t" r="r" b="b"/>
            <a:pathLst>
              <a:path w="429682" h="429682">
                <a:moveTo>
                  <a:pt x="0" y="0"/>
                </a:moveTo>
                <a:lnTo>
                  <a:pt x="429681" y="0"/>
                </a:lnTo>
                <a:lnTo>
                  <a:pt x="429681" y="429682"/>
                </a:lnTo>
                <a:lnTo>
                  <a:pt x="0" y="429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376422" y="8466572"/>
            <a:ext cx="378385" cy="321971"/>
          </a:xfrm>
          <a:custGeom>
            <a:avLst/>
            <a:gdLst/>
            <a:ahLst/>
            <a:cxnLst/>
            <a:rect l="l" t="t" r="r" b="b"/>
            <a:pathLst>
              <a:path w="378385" h="321971">
                <a:moveTo>
                  <a:pt x="0" y="0"/>
                </a:moveTo>
                <a:lnTo>
                  <a:pt x="378385" y="0"/>
                </a:lnTo>
                <a:lnTo>
                  <a:pt x="378385" y="321971"/>
                </a:lnTo>
                <a:lnTo>
                  <a:pt x="0" y="3219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67092" y="6145781"/>
            <a:ext cx="520575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Team Size: TBD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14857" y="6145781"/>
            <a:ext cx="598800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Prizes: Top 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67092" y="8398958"/>
            <a:ext cx="520575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EMAIL: ??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14857" y="8398958"/>
            <a:ext cx="5270943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Be Ethical Please!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14857" y="1678595"/>
            <a:ext cx="598800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Note:  Don’t do anything Jesus wouldn’t.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84578" y="1028700"/>
            <a:ext cx="696485" cy="649895"/>
          </a:xfrm>
          <a:custGeom>
            <a:avLst/>
            <a:gdLst/>
            <a:ahLst/>
            <a:cxnLst/>
            <a:rect l="l" t="t" r="r" b="b"/>
            <a:pathLst>
              <a:path w="696485" h="649895">
                <a:moveTo>
                  <a:pt x="0" y="0"/>
                </a:moveTo>
                <a:lnTo>
                  <a:pt x="696485" y="0"/>
                </a:lnTo>
                <a:lnTo>
                  <a:pt x="696485" y="649895"/>
                </a:lnTo>
                <a:lnTo>
                  <a:pt x="0" y="64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340885"/>
            <a:ext cx="7457548" cy="2059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7"/>
              </a:lnSpc>
            </a:pPr>
            <a:r>
              <a:rPr lang="en-US" sz="7607">
                <a:solidFill>
                  <a:srgbClr val="FFFFFF"/>
                </a:solidFill>
                <a:latin typeface="Garet Ultra-Bold"/>
              </a:rPr>
              <a:t>KING OF      THE HILL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20298" y="1200712"/>
            <a:ext cx="2283141" cy="38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2"/>
              </a:lnSpc>
            </a:pPr>
            <a:r>
              <a:rPr lang="en-US" sz="3033">
                <a:solidFill>
                  <a:srgbClr val="FFFFFF"/>
                </a:solidFill>
                <a:latin typeface="Garet Ultra-Bold"/>
              </a:rPr>
              <a:t>CSA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5721279"/>
            <a:ext cx="1261485" cy="126148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977123" y="5775190"/>
            <a:ext cx="1261485" cy="126148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996815"/>
            <a:ext cx="1261485" cy="126148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934872" y="7996815"/>
            <a:ext cx="1261485" cy="126148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25835" y="6134485"/>
            <a:ext cx="279029" cy="382708"/>
          </a:xfrm>
          <a:custGeom>
            <a:avLst/>
            <a:gdLst/>
            <a:ahLst/>
            <a:cxnLst/>
            <a:rect l="l" t="t" r="r" b="b"/>
            <a:pathLst>
              <a:path w="279029" h="382708">
                <a:moveTo>
                  <a:pt x="0" y="0"/>
                </a:moveTo>
                <a:lnTo>
                  <a:pt x="279029" y="0"/>
                </a:lnTo>
                <a:lnTo>
                  <a:pt x="279029" y="382708"/>
                </a:lnTo>
                <a:lnTo>
                  <a:pt x="0" y="382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9443020" y="6243058"/>
            <a:ext cx="341504" cy="262647"/>
          </a:xfrm>
          <a:custGeom>
            <a:avLst/>
            <a:gdLst/>
            <a:ahLst/>
            <a:cxnLst/>
            <a:rect l="l" t="t" r="r" b="b"/>
            <a:pathLst>
              <a:path w="341504" h="262647">
                <a:moveTo>
                  <a:pt x="0" y="0"/>
                </a:moveTo>
                <a:lnTo>
                  <a:pt x="341504" y="0"/>
                </a:lnTo>
                <a:lnTo>
                  <a:pt x="341504" y="262647"/>
                </a:lnTo>
                <a:lnTo>
                  <a:pt x="0" y="2626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44602" y="8392672"/>
            <a:ext cx="429682" cy="429682"/>
          </a:xfrm>
          <a:custGeom>
            <a:avLst/>
            <a:gdLst/>
            <a:ahLst/>
            <a:cxnLst/>
            <a:rect l="l" t="t" r="r" b="b"/>
            <a:pathLst>
              <a:path w="429682" h="429682">
                <a:moveTo>
                  <a:pt x="0" y="0"/>
                </a:moveTo>
                <a:lnTo>
                  <a:pt x="429681" y="0"/>
                </a:lnTo>
                <a:lnTo>
                  <a:pt x="429681" y="429682"/>
                </a:lnTo>
                <a:lnTo>
                  <a:pt x="0" y="429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376422" y="8466572"/>
            <a:ext cx="378385" cy="321971"/>
          </a:xfrm>
          <a:custGeom>
            <a:avLst/>
            <a:gdLst/>
            <a:ahLst/>
            <a:cxnLst/>
            <a:rect l="l" t="t" r="r" b="b"/>
            <a:pathLst>
              <a:path w="378385" h="321971">
                <a:moveTo>
                  <a:pt x="0" y="0"/>
                </a:moveTo>
                <a:lnTo>
                  <a:pt x="378385" y="0"/>
                </a:lnTo>
                <a:lnTo>
                  <a:pt x="378385" y="321971"/>
                </a:lnTo>
                <a:lnTo>
                  <a:pt x="0" y="3219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67092" y="6145781"/>
            <a:ext cx="520575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Team Size: TBD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14857" y="6145781"/>
            <a:ext cx="598800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Prizes for top 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67092" y="8398958"/>
            <a:ext cx="520575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TryHackMe.com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14857" y="8398958"/>
            <a:ext cx="5270943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Time to Play: 1 Hour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14857" y="1943100"/>
            <a:ext cx="5988006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Note: Jackson will give out links. 10 players per game. Follow the rules on their website.</a:t>
            </a:r>
          </a:p>
          <a:p>
            <a:pPr>
              <a:lnSpc>
                <a:spcPts val="3600"/>
              </a:lnSpc>
            </a:pPr>
            <a:endParaRPr lang="en-US" sz="3000">
              <a:solidFill>
                <a:srgbClr val="FFFFFF"/>
              </a:solidFill>
              <a:latin typeface="Montserrat Medium"/>
            </a:endParaRP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YOU MUST HAVE AN ACCOUNT TO PLAY.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781063"/>
            <a:ext cx="679870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Montserrat"/>
              </a:rPr>
              <a:t>CSA GITHUB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118487"/>
            <a:ext cx="6475253" cy="2059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87"/>
              </a:lnSpc>
              <a:spcBef>
                <a:spcPct val="0"/>
              </a:spcBef>
            </a:pPr>
            <a:r>
              <a:rPr lang="en-US" sz="7607" u="none">
                <a:solidFill>
                  <a:srgbClr val="FFFFFF"/>
                </a:solidFill>
                <a:latin typeface="Garet Ultra-Bold"/>
              </a:rPr>
              <a:t>RESOURCES PAGE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9777973" y="6964658"/>
            <a:ext cx="3549668" cy="2116893"/>
          </a:xfrm>
          <a:custGeom>
            <a:avLst/>
            <a:gdLst/>
            <a:ahLst/>
            <a:cxnLst/>
            <a:rect l="l" t="t" r="r" b="b"/>
            <a:pathLst>
              <a:path w="3549668" h="2116893">
                <a:moveTo>
                  <a:pt x="0" y="0"/>
                </a:moveTo>
                <a:lnTo>
                  <a:pt x="3549667" y="0"/>
                </a:lnTo>
                <a:lnTo>
                  <a:pt x="3549667" y="2116892"/>
                </a:lnTo>
                <a:lnTo>
                  <a:pt x="0" y="211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494360" y="2639252"/>
            <a:ext cx="6143216" cy="3205642"/>
          </a:xfrm>
          <a:custGeom>
            <a:avLst/>
            <a:gdLst/>
            <a:ahLst/>
            <a:cxnLst/>
            <a:rect l="l" t="t" r="r" b="b"/>
            <a:pathLst>
              <a:path w="6143216" h="3205642">
                <a:moveTo>
                  <a:pt x="0" y="0"/>
                </a:moveTo>
                <a:lnTo>
                  <a:pt x="6143216" y="0"/>
                </a:lnTo>
                <a:lnTo>
                  <a:pt x="6143216" y="3205641"/>
                </a:lnTo>
                <a:lnTo>
                  <a:pt x="0" y="32056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13233955" y="6587435"/>
            <a:ext cx="3725267" cy="2695739"/>
          </a:xfrm>
          <a:custGeom>
            <a:avLst/>
            <a:gdLst/>
            <a:ahLst/>
            <a:cxnLst/>
            <a:rect l="l" t="t" r="r" b="b"/>
            <a:pathLst>
              <a:path w="3725267" h="2695739">
                <a:moveTo>
                  <a:pt x="0" y="0"/>
                </a:moveTo>
                <a:lnTo>
                  <a:pt x="3725266" y="0"/>
                </a:lnTo>
                <a:lnTo>
                  <a:pt x="3725266" y="2695739"/>
                </a:lnTo>
                <a:lnTo>
                  <a:pt x="0" y="2695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494360" y="489062"/>
            <a:ext cx="7361666" cy="2502966"/>
          </a:xfrm>
          <a:custGeom>
            <a:avLst/>
            <a:gdLst/>
            <a:ahLst/>
            <a:cxnLst/>
            <a:rect l="l" t="t" r="r" b="b"/>
            <a:pathLst>
              <a:path w="7361666" h="2502966">
                <a:moveTo>
                  <a:pt x="0" y="0"/>
                </a:moveTo>
                <a:lnTo>
                  <a:pt x="7361666" y="0"/>
                </a:lnTo>
                <a:lnTo>
                  <a:pt x="7361666" y="2502967"/>
                </a:lnTo>
                <a:lnTo>
                  <a:pt x="0" y="25029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4718050"/>
            <a:ext cx="679870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Montserrat"/>
              </a:rPr>
              <a:t>GOOGLE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647221"/>
            <a:ext cx="679870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Montserrat"/>
              </a:rPr>
              <a:t>HACKTRICKS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216</Words>
  <Application>Microsoft Office PowerPoint</Application>
  <PresentationFormat>Custom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</vt:lpstr>
      <vt:lpstr>Arial</vt:lpstr>
      <vt:lpstr>Montserrat</vt:lpstr>
      <vt:lpstr>Garet Ultra-Bold</vt:lpstr>
      <vt:lpstr>Montserrat Ultra-Bold</vt:lpstr>
      <vt:lpstr>Garet ExtraBold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Red Elegant Corporate Marketing Plan Presentation</dc:title>
  <cp:lastModifiedBy>Jakob Hansen</cp:lastModifiedBy>
  <cp:revision>4</cp:revision>
  <dcterms:created xsi:type="dcterms:W3CDTF">2006-08-16T00:00:00Z</dcterms:created>
  <dcterms:modified xsi:type="dcterms:W3CDTF">2023-10-25T01:19:00Z</dcterms:modified>
  <dc:identifier>DAFyF1awNLg</dc:identifier>
</cp:coreProperties>
</file>